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B8627-D476-4CBE-9B4B-E97816F7875E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668E2155-8939-4CCC-B90B-FEFC04CD47C3}">
      <dgm:prSet phldrT="[文字]" custT="1"/>
      <dgm:spPr>
        <a:solidFill>
          <a:srgbClr val="EF7B00"/>
        </a:solidFill>
      </dgm:spPr>
      <dgm:t>
        <a:bodyPr/>
        <a:lstStyle/>
        <a:p>
          <a:r>
            <a: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管理學博士，主修組織行為與人力資源管理，曾任企業人力資源主管及大學兼任助理教授。具有超過</a:t>
          </a:r>
          <a:r>
            <a:rPr lang="en-US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15</a:t>
          </a:r>
          <a:r>
            <a: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年的人力資源管理實務經驗，擔任主管的年資大約</a:t>
          </a:r>
          <a:r>
            <a:rPr lang="en-US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年，曾任職的企業皆為上百人至上千人的大型企業，包括汽車業和電子業。</a:t>
          </a:r>
        </a:p>
      </dgm:t>
    </dgm:pt>
    <dgm:pt modelId="{A36E7FCB-8DD1-462C-A0DE-7B2F18329F79}" type="parTrans" cxnId="{742A702E-E42F-4C25-A08B-759AB4A6339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0B4DE1C-761F-43D4-ABE2-9EAAD9E0702B}" type="sibTrans" cxnId="{742A702E-E42F-4C25-A08B-759AB4A6339C}">
      <dgm:prSet/>
      <dgm:spPr>
        <a:ln>
          <a:solidFill>
            <a:srgbClr val="E9B521"/>
          </a:solidFill>
        </a:ln>
      </dgm:spPr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943B334-98FE-4B44-9BD8-0880C02DF2E2}">
      <dgm:prSet phldrT="[文字]" custT="1"/>
      <dgm:spPr>
        <a:solidFill>
          <a:srgbClr val="14AE68"/>
        </a:solidFill>
      </dgm:spPr>
      <dgm:t>
        <a:bodyPr/>
        <a:lstStyle/>
        <a:p>
          <a:r>
            <a: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品人卡的創作人，美國</a:t>
          </a:r>
          <a:r>
            <a:rPr lang="en-US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true colors</a:t>
          </a:r>
          <a:r>
            <a: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訓練機構認證講師，熱衷於人格特質定位系統的研發與教學，幫助個人發現天賦特質、提升職場競爭力。主要講授課程：人格特質測驗解析、職涯發展、團隊建立、人際溝通、學習風格、履歷表撰寫與面談技巧。</a:t>
          </a:r>
        </a:p>
      </dgm:t>
    </dgm:pt>
    <dgm:pt modelId="{043881F8-25C0-4478-B458-745908624604}" type="parTrans" cxnId="{1DEEC750-0371-4804-9318-3E0EF29AB3B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64F058-B001-4B45-934A-49C6DA13BEA3}" type="sibTrans" cxnId="{1DEEC750-0371-4804-9318-3E0EF29AB3B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EBEC20E-8B26-4AFA-B047-0577B7C1AA1E}">
      <dgm:prSet phldrT="[文字]" custT="1"/>
      <dgm:spPr>
        <a:solidFill>
          <a:srgbClr val="00A0EA"/>
        </a:solidFill>
      </dgm:spPr>
      <dgm:t>
        <a:bodyPr/>
        <a:lstStyle/>
        <a:p>
          <a:r>
            <a: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rPr>
            <a:t>惠普科技、聯想電腦、永豐餘紙業、永豐金控、太平洋崇光百貨公司、公務人力發展中心、三陽工業、華菱汽車、匯豐汽車、順益汽車、欣銓科技、天瀚科技、華泰電子、義守大學、高雄應用科技大學、正修科技大學、高雄第一科技大學、南台科技大學。</a:t>
          </a:r>
        </a:p>
      </dgm:t>
    </dgm:pt>
    <dgm:pt modelId="{E7859A48-39F8-40C7-A471-B7D6C706E978}" type="parTrans" cxnId="{CCD620BC-9002-4562-9350-1511AD80785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860CFD6-A7F7-4495-B990-9EE350EB52E2}" type="sibTrans" cxnId="{CCD620BC-9002-4562-9350-1511AD80785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781C4AD-4D7F-4021-AE2B-4F9CBE51CFCF}" type="pres">
      <dgm:prSet presAssocID="{A32B8627-D476-4CBE-9B4B-E97816F7875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0BCE465A-CBF9-4527-8FDC-BF2EAEE327A6}" type="pres">
      <dgm:prSet presAssocID="{A32B8627-D476-4CBE-9B4B-E97816F7875E}" presName="Name1" presStyleCnt="0"/>
      <dgm:spPr/>
    </dgm:pt>
    <dgm:pt modelId="{5E5B168D-D4AF-4AB7-B5FE-E33E83A8728D}" type="pres">
      <dgm:prSet presAssocID="{A32B8627-D476-4CBE-9B4B-E97816F7875E}" presName="cycle" presStyleCnt="0"/>
      <dgm:spPr/>
    </dgm:pt>
    <dgm:pt modelId="{2A5DFCC8-B1D1-4BFF-A537-9B4C61FCDF4A}" type="pres">
      <dgm:prSet presAssocID="{A32B8627-D476-4CBE-9B4B-E97816F7875E}" presName="srcNode" presStyleLbl="node1" presStyleIdx="0" presStyleCnt="3"/>
      <dgm:spPr/>
    </dgm:pt>
    <dgm:pt modelId="{ABF2771D-6DC5-494E-9A13-9814F2F50E54}" type="pres">
      <dgm:prSet presAssocID="{A32B8627-D476-4CBE-9B4B-E97816F7875E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B87DF999-C708-4517-B41A-B628174DCDC2}" type="pres">
      <dgm:prSet presAssocID="{A32B8627-D476-4CBE-9B4B-E97816F7875E}" presName="extraNode" presStyleLbl="node1" presStyleIdx="0" presStyleCnt="3"/>
      <dgm:spPr/>
    </dgm:pt>
    <dgm:pt modelId="{A0138A9D-7CC4-4A89-9F06-67970F75A1F8}" type="pres">
      <dgm:prSet presAssocID="{A32B8627-D476-4CBE-9B4B-E97816F7875E}" presName="dstNode" presStyleLbl="node1" presStyleIdx="0" presStyleCnt="3"/>
      <dgm:spPr/>
    </dgm:pt>
    <dgm:pt modelId="{3DC83534-C8DD-4917-B9E8-3EB3801D094B}" type="pres">
      <dgm:prSet presAssocID="{668E2155-8939-4CCC-B90B-FEFC04CD47C3}" presName="text_1" presStyleLbl="node1" presStyleIdx="0" presStyleCnt="3" custScaleY="1253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8AA8F5-1E08-4A73-890F-C4ADCFD20471}" type="pres">
      <dgm:prSet presAssocID="{668E2155-8939-4CCC-B90B-FEFC04CD47C3}" presName="accent_1" presStyleCnt="0"/>
      <dgm:spPr/>
    </dgm:pt>
    <dgm:pt modelId="{CD05B596-30A6-497F-AE6C-E1CB9C628939}" type="pres">
      <dgm:prSet presAssocID="{668E2155-8939-4CCC-B90B-FEFC04CD47C3}" presName="accentRepeatNode" presStyleLbl="solidFgAcc1" presStyleIdx="0" presStyleCnt="3"/>
      <dgm:spPr>
        <a:ln>
          <a:solidFill>
            <a:srgbClr val="EF7B00"/>
          </a:solidFill>
        </a:ln>
      </dgm:spPr>
    </dgm:pt>
    <dgm:pt modelId="{FFF997C2-13FC-47D1-83C2-4BAC5894F8E1}" type="pres">
      <dgm:prSet presAssocID="{7943B334-98FE-4B44-9BD8-0880C02DF2E2}" presName="text_2" presStyleLbl="node1" presStyleIdx="1" presStyleCnt="3" custScaleY="1257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A27732-6BE5-4632-969F-D9063F274D3E}" type="pres">
      <dgm:prSet presAssocID="{7943B334-98FE-4B44-9BD8-0880C02DF2E2}" presName="accent_2" presStyleCnt="0"/>
      <dgm:spPr/>
    </dgm:pt>
    <dgm:pt modelId="{5822559E-1F8C-434F-A22C-9D2EDE31FA10}" type="pres">
      <dgm:prSet presAssocID="{7943B334-98FE-4B44-9BD8-0880C02DF2E2}" presName="accentRepeatNode" presStyleLbl="solidFgAcc1" presStyleIdx="1" presStyleCnt="3"/>
      <dgm:spPr>
        <a:ln>
          <a:solidFill>
            <a:srgbClr val="14AE68"/>
          </a:solidFill>
        </a:ln>
      </dgm:spPr>
    </dgm:pt>
    <dgm:pt modelId="{BABF3C7F-4E01-44BF-9D9C-5991FC37116E}" type="pres">
      <dgm:prSet presAssocID="{DEBEC20E-8B26-4AFA-B047-0577B7C1AA1E}" presName="text_3" presStyleLbl="node1" presStyleIdx="2" presStyleCnt="3" custScaleY="1259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F1F982-2EAE-4D16-A98E-351DE6D4BFAF}" type="pres">
      <dgm:prSet presAssocID="{DEBEC20E-8B26-4AFA-B047-0577B7C1AA1E}" presName="accent_3" presStyleCnt="0"/>
      <dgm:spPr/>
    </dgm:pt>
    <dgm:pt modelId="{ABBA00F2-2EB3-441C-AC7F-63510524FF35}" type="pres">
      <dgm:prSet presAssocID="{DEBEC20E-8B26-4AFA-B047-0577B7C1AA1E}" presName="accentRepeatNode" presStyleLbl="solidFgAcc1" presStyleIdx="2" presStyleCnt="3"/>
      <dgm:spPr/>
    </dgm:pt>
  </dgm:ptLst>
  <dgm:cxnLst>
    <dgm:cxn modelId="{BA6DA9BC-E9F2-442A-B319-988AF8AE604D}" type="presOf" srcId="{90B4DE1C-761F-43D4-ABE2-9EAAD9E0702B}" destId="{ABF2771D-6DC5-494E-9A13-9814F2F50E54}" srcOrd="0" destOrd="0" presId="urn:microsoft.com/office/officeart/2008/layout/VerticalCurvedList"/>
    <dgm:cxn modelId="{97769DC1-90A3-42C2-8FCE-F4CABFF56418}" type="presOf" srcId="{7943B334-98FE-4B44-9BD8-0880C02DF2E2}" destId="{FFF997C2-13FC-47D1-83C2-4BAC5894F8E1}" srcOrd="0" destOrd="0" presId="urn:microsoft.com/office/officeart/2008/layout/VerticalCurvedList"/>
    <dgm:cxn modelId="{742A702E-E42F-4C25-A08B-759AB4A6339C}" srcId="{A32B8627-D476-4CBE-9B4B-E97816F7875E}" destId="{668E2155-8939-4CCC-B90B-FEFC04CD47C3}" srcOrd="0" destOrd="0" parTransId="{A36E7FCB-8DD1-462C-A0DE-7B2F18329F79}" sibTransId="{90B4DE1C-761F-43D4-ABE2-9EAAD9E0702B}"/>
    <dgm:cxn modelId="{CFC2E76E-D7C3-45CA-80F9-826BA649B917}" type="presOf" srcId="{668E2155-8939-4CCC-B90B-FEFC04CD47C3}" destId="{3DC83534-C8DD-4917-B9E8-3EB3801D094B}" srcOrd="0" destOrd="0" presId="urn:microsoft.com/office/officeart/2008/layout/VerticalCurvedList"/>
    <dgm:cxn modelId="{1DEEC750-0371-4804-9318-3E0EF29AB3BE}" srcId="{A32B8627-D476-4CBE-9B4B-E97816F7875E}" destId="{7943B334-98FE-4B44-9BD8-0880C02DF2E2}" srcOrd="1" destOrd="0" parTransId="{043881F8-25C0-4478-B458-745908624604}" sibTransId="{4B64F058-B001-4B45-934A-49C6DA13BEA3}"/>
    <dgm:cxn modelId="{E0B79EC4-49D0-4387-97EE-6D8254C4A088}" type="presOf" srcId="{A32B8627-D476-4CBE-9B4B-E97816F7875E}" destId="{3781C4AD-4D7F-4021-AE2B-4F9CBE51CFCF}" srcOrd="0" destOrd="0" presId="urn:microsoft.com/office/officeart/2008/layout/VerticalCurvedList"/>
    <dgm:cxn modelId="{4449BB8D-A1D3-4351-ACA8-2EADFB789673}" type="presOf" srcId="{DEBEC20E-8B26-4AFA-B047-0577B7C1AA1E}" destId="{BABF3C7F-4E01-44BF-9D9C-5991FC37116E}" srcOrd="0" destOrd="0" presId="urn:microsoft.com/office/officeart/2008/layout/VerticalCurvedList"/>
    <dgm:cxn modelId="{CCD620BC-9002-4562-9350-1511AD80785B}" srcId="{A32B8627-D476-4CBE-9B4B-E97816F7875E}" destId="{DEBEC20E-8B26-4AFA-B047-0577B7C1AA1E}" srcOrd="2" destOrd="0" parTransId="{E7859A48-39F8-40C7-A471-B7D6C706E978}" sibTransId="{6860CFD6-A7F7-4495-B990-9EE350EB52E2}"/>
    <dgm:cxn modelId="{FE22734B-B8A2-4654-AA49-2C9A837526BB}" type="presParOf" srcId="{3781C4AD-4D7F-4021-AE2B-4F9CBE51CFCF}" destId="{0BCE465A-CBF9-4527-8FDC-BF2EAEE327A6}" srcOrd="0" destOrd="0" presId="urn:microsoft.com/office/officeart/2008/layout/VerticalCurvedList"/>
    <dgm:cxn modelId="{F63DD86F-3DEB-4DF4-A0AE-B6500D34B934}" type="presParOf" srcId="{0BCE465A-CBF9-4527-8FDC-BF2EAEE327A6}" destId="{5E5B168D-D4AF-4AB7-B5FE-E33E83A8728D}" srcOrd="0" destOrd="0" presId="urn:microsoft.com/office/officeart/2008/layout/VerticalCurvedList"/>
    <dgm:cxn modelId="{8AE68472-4CDE-42C9-B42B-27F776FDF1C5}" type="presParOf" srcId="{5E5B168D-D4AF-4AB7-B5FE-E33E83A8728D}" destId="{2A5DFCC8-B1D1-4BFF-A537-9B4C61FCDF4A}" srcOrd="0" destOrd="0" presId="urn:microsoft.com/office/officeart/2008/layout/VerticalCurvedList"/>
    <dgm:cxn modelId="{3A9688A4-9093-42EB-9C9B-9B57B6CAE6B0}" type="presParOf" srcId="{5E5B168D-D4AF-4AB7-B5FE-E33E83A8728D}" destId="{ABF2771D-6DC5-494E-9A13-9814F2F50E54}" srcOrd="1" destOrd="0" presId="urn:microsoft.com/office/officeart/2008/layout/VerticalCurvedList"/>
    <dgm:cxn modelId="{101EC368-5B8B-4CF7-9C8A-A0BF843A1FCB}" type="presParOf" srcId="{5E5B168D-D4AF-4AB7-B5FE-E33E83A8728D}" destId="{B87DF999-C708-4517-B41A-B628174DCDC2}" srcOrd="2" destOrd="0" presId="urn:microsoft.com/office/officeart/2008/layout/VerticalCurvedList"/>
    <dgm:cxn modelId="{490A1133-2D0A-4813-BE06-550BC9EF8003}" type="presParOf" srcId="{5E5B168D-D4AF-4AB7-B5FE-E33E83A8728D}" destId="{A0138A9D-7CC4-4A89-9F06-67970F75A1F8}" srcOrd="3" destOrd="0" presId="urn:microsoft.com/office/officeart/2008/layout/VerticalCurvedList"/>
    <dgm:cxn modelId="{940A93CE-BD5B-4CA2-8F46-C6AE212D89D2}" type="presParOf" srcId="{0BCE465A-CBF9-4527-8FDC-BF2EAEE327A6}" destId="{3DC83534-C8DD-4917-B9E8-3EB3801D094B}" srcOrd="1" destOrd="0" presId="urn:microsoft.com/office/officeart/2008/layout/VerticalCurvedList"/>
    <dgm:cxn modelId="{42682CB6-34FC-4E5D-AFD6-68B2DCA188C6}" type="presParOf" srcId="{0BCE465A-CBF9-4527-8FDC-BF2EAEE327A6}" destId="{088AA8F5-1E08-4A73-890F-C4ADCFD20471}" srcOrd="2" destOrd="0" presId="urn:microsoft.com/office/officeart/2008/layout/VerticalCurvedList"/>
    <dgm:cxn modelId="{23A25A00-B5BF-4D5C-9E07-0E5D793C2281}" type="presParOf" srcId="{088AA8F5-1E08-4A73-890F-C4ADCFD20471}" destId="{CD05B596-30A6-497F-AE6C-E1CB9C628939}" srcOrd="0" destOrd="0" presId="urn:microsoft.com/office/officeart/2008/layout/VerticalCurvedList"/>
    <dgm:cxn modelId="{14F5EEE6-8DDF-4F9F-9412-0E5D83EBE781}" type="presParOf" srcId="{0BCE465A-CBF9-4527-8FDC-BF2EAEE327A6}" destId="{FFF997C2-13FC-47D1-83C2-4BAC5894F8E1}" srcOrd="3" destOrd="0" presId="urn:microsoft.com/office/officeart/2008/layout/VerticalCurvedList"/>
    <dgm:cxn modelId="{971531FE-4A64-4577-A270-B0C104C4AAF3}" type="presParOf" srcId="{0BCE465A-CBF9-4527-8FDC-BF2EAEE327A6}" destId="{3FA27732-6BE5-4632-969F-D9063F274D3E}" srcOrd="4" destOrd="0" presId="urn:microsoft.com/office/officeart/2008/layout/VerticalCurvedList"/>
    <dgm:cxn modelId="{32C39930-00E5-48FA-9415-7FDBD72F0AC1}" type="presParOf" srcId="{3FA27732-6BE5-4632-969F-D9063F274D3E}" destId="{5822559E-1F8C-434F-A22C-9D2EDE31FA10}" srcOrd="0" destOrd="0" presId="urn:microsoft.com/office/officeart/2008/layout/VerticalCurvedList"/>
    <dgm:cxn modelId="{0E54D04C-C7EC-474E-9BD6-77FD84E84831}" type="presParOf" srcId="{0BCE465A-CBF9-4527-8FDC-BF2EAEE327A6}" destId="{BABF3C7F-4E01-44BF-9D9C-5991FC37116E}" srcOrd="5" destOrd="0" presId="urn:microsoft.com/office/officeart/2008/layout/VerticalCurvedList"/>
    <dgm:cxn modelId="{C0EC1DA4-43BE-4160-9DEE-869779424FD7}" type="presParOf" srcId="{0BCE465A-CBF9-4527-8FDC-BF2EAEE327A6}" destId="{29F1F982-2EAE-4D16-A98E-351DE6D4BFAF}" srcOrd="6" destOrd="0" presId="urn:microsoft.com/office/officeart/2008/layout/VerticalCurvedList"/>
    <dgm:cxn modelId="{0C71AD2E-0E2D-4FC8-9801-E45EB65BF73B}" type="presParOf" srcId="{29F1F982-2EAE-4D16-A98E-351DE6D4BFAF}" destId="{ABBA00F2-2EB3-441C-AC7F-63510524FF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2771D-6DC5-494E-9A13-9814F2F50E54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rgbClr val="E9B52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83534-C8DD-4917-B9E8-3EB3801D094B}">
      <dsp:nvSpPr>
        <dsp:cNvPr id="0" name=""/>
        <dsp:cNvSpPr/>
      </dsp:nvSpPr>
      <dsp:spPr>
        <a:xfrm>
          <a:off x="604289" y="324722"/>
          <a:ext cx="8431297" cy="1091089"/>
        </a:xfrm>
        <a:prstGeom prst="rect">
          <a:avLst/>
        </a:prstGeom>
        <a:solidFill>
          <a:srgbClr val="EF7B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管理學博士，主修組織行為與人力資源管理，曾任企業人力資源主管及大學兼任助理教授。具有超過</a:t>
          </a:r>
          <a:r>
            <a:rPr lang="en-US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15</a:t>
          </a:r>
          <a:r>
            <a:rPr lang="zh-TW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年的人力資源管理實務經驗，擔任主管的年資大約</a:t>
          </a:r>
          <a:r>
            <a:rPr lang="en-US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8</a:t>
          </a:r>
          <a:r>
            <a:rPr lang="zh-TW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年，曾任職的企業皆為上百人至上千人的大型企業，包括汽車業和電子業。</a:t>
          </a:r>
        </a:p>
      </dsp:txBody>
      <dsp:txXfrm>
        <a:off x="604289" y="324722"/>
        <a:ext cx="8431297" cy="1091089"/>
      </dsp:txXfrm>
    </dsp:sp>
    <dsp:sp modelId="{CD05B596-30A6-497F-AE6C-E1CB9C628939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EF7B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F997C2-13FC-47D1-83C2-4BAC5894F8E1}">
      <dsp:nvSpPr>
        <dsp:cNvPr id="0" name=""/>
        <dsp:cNvSpPr/>
      </dsp:nvSpPr>
      <dsp:spPr>
        <a:xfrm>
          <a:off x="920631" y="1628644"/>
          <a:ext cx="8114955" cy="1094048"/>
        </a:xfrm>
        <a:prstGeom prst="rect">
          <a:avLst/>
        </a:prstGeom>
        <a:solidFill>
          <a:srgbClr val="14AE6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品人卡的創作人，美國</a:t>
          </a:r>
          <a:r>
            <a:rPr lang="en-US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true colors</a:t>
          </a:r>
          <a:r>
            <a:rPr lang="zh-TW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訓練機構認證講師，熱衷於人格特質定位系統的研發與教學，幫助個人發現天賦特質、提升職場競爭力。主要講授課程：人格特質測驗解析、職涯發展、團隊建立、人際溝通、學習風格、履歷表撰寫與面談技巧。</a:t>
          </a:r>
        </a:p>
      </dsp:txBody>
      <dsp:txXfrm>
        <a:off x="920631" y="1628644"/>
        <a:ext cx="8114955" cy="1094048"/>
      </dsp:txXfrm>
    </dsp:sp>
    <dsp:sp modelId="{5822559E-1F8C-434F-A22C-9D2EDE31FA10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14AE68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BF3C7F-4E01-44BF-9D9C-5991FC37116E}">
      <dsp:nvSpPr>
        <dsp:cNvPr id="0" name=""/>
        <dsp:cNvSpPr/>
      </dsp:nvSpPr>
      <dsp:spPr>
        <a:xfrm>
          <a:off x="604289" y="2933162"/>
          <a:ext cx="8431297" cy="1095814"/>
        </a:xfrm>
        <a:prstGeom prst="rect">
          <a:avLst/>
        </a:prstGeom>
        <a:solidFill>
          <a:srgbClr val="00A0E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惠普科技、聯想電腦、永豐餘紙業、永豐金控、太平洋崇光百貨公司、公務人力發展中心、三陽工業、華菱汽車、匯豐汽車、順益汽車、欣銓科技、天瀚科技、華泰電子、義守大學、高雄應用科技大學、正修科技大學、高雄第一科技大學、南台科技大學。</a:t>
          </a:r>
        </a:p>
      </dsp:txBody>
      <dsp:txXfrm>
        <a:off x="604289" y="2933162"/>
        <a:ext cx="8431297" cy="1095814"/>
      </dsp:txXfrm>
    </dsp:sp>
    <dsp:sp modelId="{ABBA00F2-2EB3-441C-AC7F-63510524FF35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5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5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9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6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0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4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3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6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8219A98-ADB8-431E-A938-6F7F00CF1BF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2019/3/20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987D2-4129-435E-9E7E-1CFE1423C825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1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85372" y="392815"/>
            <a:ext cx="9006956" cy="1528749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i="1" dirty="0" smtClean="0"/>
              <a:t/>
            </a:r>
            <a:br>
              <a:rPr lang="en-US" altLang="zh-TW" i="1" dirty="0" smtClean="0"/>
            </a:br>
            <a:r>
              <a:rPr lang="zh-TW" altLang="en-US" sz="3100" dirty="0"/>
              <a:t>華致資訊開發</a:t>
            </a:r>
            <a:r>
              <a:rPr lang="en-US" altLang="zh-TW" sz="3100" dirty="0"/>
              <a:t>(</a:t>
            </a:r>
            <a:r>
              <a:rPr lang="zh-TW" altLang="en-US" sz="3100" dirty="0"/>
              <a:t>股</a:t>
            </a:r>
            <a:r>
              <a:rPr lang="en-US" altLang="zh-TW" sz="3100" dirty="0"/>
              <a:t>)</a:t>
            </a:r>
            <a:r>
              <a:rPr lang="zh-TW" altLang="en-US" sz="3100" dirty="0"/>
              <a:t>公司人力資源部</a:t>
            </a:r>
            <a:r>
              <a:rPr lang="zh-TW" altLang="en-US" sz="3100" dirty="0" smtClean="0"/>
              <a:t>經理       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</a:t>
            </a:r>
            <a:r>
              <a:rPr lang="zh-TW" altLang="zh-TW" dirty="0" smtClean="0"/>
              <a:t>許</a:t>
            </a:r>
            <a:r>
              <a:rPr lang="zh-TW" altLang="zh-TW" dirty="0"/>
              <a:t>含笑 </a:t>
            </a:r>
            <a:r>
              <a:rPr lang="zh-TW" altLang="zh-TW" dirty="0">
                <a:latin typeface="Times New Roman" panose="02020603050405020304" pitchFamily="18" charset="0"/>
              </a:rPr>
              <a:t>Smile </a:t>
            </a:r>
            <a:r>
              <a:rPr lang="zh-TW" altLang="zh-TW" dirty="0" smtClean="0">
                <a:latin typeface="Times New Roman" panose="02020603050405020304" pitchFamily="18" charset="0"/>
              </a:rPr>
              <a:t>Hsu</a:t>
            </a:r>
            <a:r>
              <a:rPr lang="en-US" altLang="zh-TW" i="1" dirty="0" smtClean="0">
                <a:latin typeface="Times New Roman" panose="02020603050405020304" pitchFamily="18" charset="0"/>
              </a:rPr>
              <a:t/>
            </a:r>
            <a:br>
              <a:rPr lang="en-US" altLang="zh-TW" i="1" dirty="0" smtClean="0">
                <a:latin typeface="Times New Roman" panose="02020603050405020304" pitchFamily="18" charset="0"/>
              </a:rPr>
            </a:br>
            <a:endParaRPr lang="zh-TW" altLang="en-US" i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/>
          </p:nvPr>
        </p:nvGraphicFramePr>
        <p:xfrm>
          <a:off x="1539217" y="1731631"/>
          <a:ext cx="909531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1627573" y="2187265"/>
            <a:ext cx="976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F7B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學歷經歷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943747" y="3499777"/>
            <a:ext cx="976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4AE68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專長課程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1627573" y="4796739"/>
            <a:ext cx="976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A0EA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授課經驗</a:t>
            </a:r>
          </a:p>
        </p:txBody>
      </p:sp>
    </p:spTree>
    <p:extLst>
      <p:ext uri="{BB962C8B-B14F-4D97-AF65-F5344CB8AC3E}">
        <p14:creationId xmlns:p14="http://schemas.microsoft.com/office/powerpoint/2010/main" val="20776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208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1_Office 佈景主題</vt:lpstr>
      <vt:lpstr> 華致資訊開發(股)公司人力資源部經理                          許含笑 Smile Hsu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許含笑 Smile Hsu</dc:title>
  <dc:creator>許含笑 Smile Hsu</dc:creator>
  <cp:lastModifiedBy>T37</cp:lastModifiedBy>
  <cp:revision>4</cp:revision>
  <dcterms:created xsi:type="dcterms:W3CDTF">2019-03-20T02:50:02Z</dcterms:created>
  <dcterms:modified xsi:type="dcterms:W3CDTF">2019-03-20T13:12:57Z</dcterms:modified>
</cp:coreProperties>
</file>